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861" r:id="rId2"/>
    <p:sldId id="1139" r:id="rId3"/>
    <p:sldId id="1140" r:id="rId4"/>
    <p:sldId id="1153" r:id="rId5"/>
    <p:sldId id="1146" r:id="rId6"/>
    <p:sldId id="1155" r:id="rId7"/>
    <p:sldId id="1156" r:id="rId8"/>
    <p:sldId id="1157" r:id="rId9"/>
    <p:sldId id="1158" r:id="rId10"/>
    <p:sldId id="1159" r:id="rId11"/>
    <p:sldId id="1154" r:id="rId12"/>
    <p:sldId id="1160" r:id="rId13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78E1B4"/>
    <a:srgbClr val="FF965E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07" autoAdjust="0"/>
    <p:restoredTop sz="82400" autoAdjust="0"/>
  </p:normalViewPr>
  <p:slideViewPr>
    <p:cSldViewPr>
      <p:cViewPr varScale="1">
        <p:scale>
          <a:sx n="204" d="100"/>
          <a:sy n="204" d="100"/>
        </p:scale>
        <p:origin x="208" y="37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12/16/21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3215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0903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422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707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223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779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732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4560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6449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2340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386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Colossians 3:18-4:1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1115616" y="0"/>
            <a:ext cx="669674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Christ-likeness in the Home:</a:t>
            </a: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Loving and serving the other.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C15782-F39F-8F4A-9481-52C5E9EAC222}"/>
              </a:ext>
            </a:extLst>
          </p:cNvPr>
          <p:cNvSpPr txBox="1"/>
          <p:nvPr/>
        </p:nvSpPr>
        <p:spPr>
          <a:xfrm>
            <a:off x="-8729" y="265212"/>
            <a:ext cx="884867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Wives:  submit to husbands (as is fitting in the Lord)</a:t>
            </a:r>
            <a:endParaRPr lang="en-A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DF34E61-96F7-C547-94A5-C993A8AC581D}"/>
              </a:ext>
            </a:extLst>
          </p:cNvPr>
          <p:cNvSpPr txBox="1"/>
          <p:nvPr/>
        </p:nvSpPr>
        <p:spPr>
          <a:xfrm>
            <a:off x="-8729" y="561081"/>
            <a:ext cx="9139505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world’s way is the most dominate/overbearing/conniving one decides.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God’s way is “In Christ” for the wife to not demand her way, and allow her husband to lead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 in marriage, a metaphor for how we the church submit to Christ.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7382B3A-3E88-B144-8478-192358E3B78E}"/>
              </a:ext>
            </a:extLst>
          </p:cNvPr>
          <p:cNvSpPr/>
          <p:nvPr/>
        </p:nvSpPr>
        <p:spPr>
          <a:xfrm>
            <a:off x="179512" y="4640192"/>
            <a:ext cx="8848671" cy="35522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the wrongdoer will be paid back for the wrong he has done, and there is no partiality.</a:t>
            </a:r>
            <a:r>
              <a:rPr lang="en-AU" sz="1600" dirty="0"/>
              <a:t> </a:t>
            </a:r>
            <a:endParaRPr lang="en-AU" sz="1600" u="sng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E2BC68E-E57B-9E4C-92A4-4A143BF7901D}"/>
              </a:ext>
            </a:extLst>
          </p:cNvPr>
          <p:cNvSpPr txBox="1"/>
          <p:nvPr/>
        </p:nvSpPr>
        <p:spPr>
          <a:xfrm>
            <a:off x="12588" y="1604055"/>
            <a:ext cx="9139505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Husbands, love your wife with the sort of love that Christ has for His Church;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Sacrificial, self-giving love.  Putting the other first.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a husband loves his wife in this way, submission is not difficult.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F057E7-484D-E949-AB11-56A9650A5C04}"/>
              </a:ext>
            </a:extLst>
          </p:cNvPr>
          <p:cNvSpPr txBox="1"/>
          <p:nvPr/>
        </p:nvSpPr>
        <p:spPr>
          <a:xfrm>
            <a:off x="8093" y="1339828"/>
            <a:ext cx="884867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Husbands:  love your wife in a sacrificial, self-giving way.  Do not be harsh.</a:t>
            </a:r>
            <a:endParaRPr lang="en-A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A2A871-A032-924B-ADC2-0DC7D9E90A72}"/>
              </a:ext>
            </a:extLst>
          </p:cNvPr>
          <p:cNvSpPr txBox="1"/>
          <p:nvPr/>
        </p:nvSpPr>
        <p:spPr>
          <a:xfrm>
            <a:off x="14719" y="2691404"/>
            <a:ext cx="9139505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word for ‘minors’ – children under their Parent’s authority.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6A271E-901F-C942-A638-E396C2841C4A}"/>
              </a:ext>
            </a:extLst>
          </p:cNvPr>
          <p:cNvSpPr txBox="1"/>
          <p:nvPr/>
        </p:nvSpPr>
        <p:spPr>
          <a:xfrm>
            <a:off x="14719" y="2426506"/>
            <a:ext cx="884867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Children:  obey parents – Pleases the Lord</a:t>
            </a:r>
            <a:endParaRPr lang="en-A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256B0E-CFC9-8346-8658-CD3630F9E69A}"/>
              </a:ext>
            </a:extLst>
          </p:cNvPr>
          <p:cNvSpPr txBox="1"/>
          <p:nvPr/>
        </p:nvSpPr>
        <p:spPr>
          <a:xfrm>
            <a:off x="115597" y="3224755"/>
            <a:ext cx="9139505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be over-disciplinarian.  Don’t make they feel that they are never good enough.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0B5900-AAAA-134B-B811-62E0DEB52927}"/>
              </a:ext>
            </a:extLst>
          </p:cNvPr>
          <p:cNvSpPr txBox="1"/>
          <p:nvPr/>
        </p:nvSpPr>
        <p:spPr>
          <a:xfrm>
            <a:off x="8093" y="2969845"/>
            <a:ext cx="884867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Fathers:  Don’t provoke your children and discourage them</a:t>
            </a:r>
            <a:endParaRPr lang="en-A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EC34EEE-A22C-BE47-AE3C-9E706141CE87}"/>
              </a:ext>
            </a:extLst>
          </p:cNvPr>
          <p:cNvSpPr txBox="1"/>
          <p:nvPr/>
        </p:nvSpPr>
        <p:spPr>
          <a:xfrm>
            <a:off x="20265" y="3793974"/>
            <a:ext cx="9139505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saying that “slavery” is a good thing.  But if you are a slave, work Hard “as for the Lord”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 is our Lord and Master (of all – not just slaves).  He will give eternal inheritance.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CC12B03-70A6-1947-B83C-3D47A015B7BE}"/>
              </a:ext>
            </a:extLst>
          </p:cNvPr>
          <p:cNvSpPr txBox="1"/>
          <p:nvPr/>
        </p:nvSpPr>
        <p:spPr>
          <a:xfrm>
            <a:off x="1830" y="3508464"/>
            <a:ext cx="884867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Slaves:  Obey earthly masters – even when they are not watching.</a:t>
            </a:r>
            <a:endParaRPr lang="en-A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3C01055-AE2D-FA44-AF33-C7D0357DA39F}"/>
              </a:ext>
            </a:extLst>
          </p:cNvPr>
          <p:cNvSpPr txBox="1"/>
          <p:nvPr/>
        </p:nvSpPr>
        <p:spPr>
          <a:xfrm>
            <a:off x="20265" y="4311617"/>
            <a:ext cx="9139505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serve Christ in the workplace (no matter how lowly we are).  For His Glory.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AA7B5CD-CC5A-384F-A276-36B4F40DDECF}"/>
              </a:ext>
            </a:extLst>
          </p:cNvPr>
          <p:cNvSpPr txBox="1"/>
          <p:nvPr/>
        </p:nvSpPr>
        <p:spPr>
          <a:xfrm>
            <a:off x="1476" y="4988022"/>
            <a:ext cx="9139505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we are unjustly treated, the Lord will judge.</a:t>
            </a:r>
          </a:p>
        </p:txBody>
      </p:sp>
    </p:spTree>
    <p:extLst>
      <p:ext uri="{BB962C8B-B14F-4D97-AF65-F5344CB8AC3E}">
        <p14:creationId xmlns:p14="http://schemas.microsoft.com/office/powerpoint/2010/main" val="1776596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1115616" y="0"/>
            <a:ext cx="669674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Christ-likeness in the Home:</a:t>
            </a: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Loving and serving the other.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C15782-F39F-8F4A-9481-52C5E9EAC222}"/>
              </a:ext>
            </a:extLst>
          </p:cNvPr>
          <p:cNvSpPr txBox="1"/>
          <p:nvPr/>
        </p:nvSpPr>
        <p:spPr>
          <a:xfrm>
            <a:off x="-8729" y="265212"/>
            <a:ext cx="884867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Wives:  submit to husbands (as is fitting in the Lord)</a:t>
            </a:r>
            <a:endParaRPr lang="en-A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DF34E61-96F7-C547-94A5-C993A8AC581D}"/>
              </a:ext>
            </a:extLst>
          </p:cNvPr>
          <p:cNvSpPr txBox="1"/>
          <p:nvPr/>
        </p:nvSpPr>
        <p:spPr>
          <a:xfrm>
            <a:off x="-8729" y="561081"/>
            <a:ext cx="9139505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world’s way is the most dominate/overbearing/conniving one decides.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God’s way is “In Christ” for the wife to not demand her way, and allow her husband to lead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 in marriage, a metaphor for how we the church submit to Christ.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7382B3A-3E88-B144-8478-192358E3B78E}"/>
              </a:ext>
            </a:extLst>
          </p:cNvPr>
          <p:cNvSpPr/>
          <p:nvPr/>
        </p:nvSpPr>
        <p:spPr>
          <a:xfrm>
            <a:off x="115597" y="4889653"/>
            <a:ext cx="8724344" cy="322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sz="14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4:1 </a:t>
            </a:r>
            <a:r>
              <a:rPr lang="en-AU" sz="14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Masters, treat your bondservants justly and fairly, knowing that you also have a Master in heaven.</a:t>
            </a:r>
            <a:r>
              <a:rPr lang="en-AU" sz="1400" dirty="0"/>
              <a:t> </a:t>
            </a:r>
            <a:endParaRPr lang="en-AU" sz="1400" u="sng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E2BC68E-E57B-9E4C-92A4-4A143BF7901D}"/>
              </a:ext>
            </a:extLst>
          </p:cNvPr>
          <p:cNvSpPr txBox="1"/>
          <p:nvPr/>
        </p:nvSpPr>
        <p:spPr>
          <a:xfrm>
            <a:off x="12588" y="1604055"/>
            <a:ext cx="9139505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Husbands, love your wife with the sort of love that Christ has for His Church;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Sacrificial, self-giving love.  Putting the other first.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a husband loves his wife in this way, submission is not difficult.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F057E7-484D-E949-AB11-56A9650A5C04}"/>
              </a:ext>
            </a:extLst>
          </p:cNvPr>
          <p:cNvSpPr txBox="1"/>
          <p:nvPr/>
        </p:nvSpPr>
        <p:spPr>
          <a:xfrm>
            <a:off x="8093" y="1339828"/>
            <a:ext cx="884867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Husbands:  love your wife in a sacrificial, self-giving way.  Do not be harsh.</a:t>
            </a:r>
            <a:endParaRPr lang="en-A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A2A871-A032-924B-ADC2-0DC7D9E90A72}"/>
              </a:ext>
            </a:extLst>
          </p:cNvPr>
          <p:cNvSpPr txBox="1"/>
          <p:nvPr/>
        </p:nvSpPr>
        <p:spPr>
          <a:xfrm>
            <a:off x="14719" y="2691404"/>
            <a:ext cx="9139505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word for ‘minors’ – children under their Parent’s authority.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6A271E-901F-C942-A638-E396C2841C4A}"/>
              </a:ext>
            </a:extLst>
          </p:cNvPr>
          <p:cNvSpPr txBox="1"/>
          <p:nvPr/>
        </p:nvSpPr>
        <p:spPr>
          <a:xfrm>
            <a:off x="14719" y="2426506"/>
            <a:ext cx="884867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Children:  obey parents – Pleases the Lord</a:t>
            </a:r>
            <a:endParaRPr lang="en-A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256B0E-CFC9-8346-8658-CD3630F9E69A}"/>
              </a:ext>
            </a:extLst>
          </p:cNvPr>
          <p:cNvSpPr txBox="1"/>
          <p:nvPr/>
        </p:nvSpPr>
        <p:spPr>
          <a:xfrm>
            <a:off x="115597" y="3224755"/>
            <a:ext cx="9139505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be over-disciplinarian.  Don’t make they feel that they are never good enough.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0B5900-AAAA-134B-B811-62E0DEB52927}"/>
              </a:ext>
            </a:extLst>
          </p:cNvPr>
          <p:cNvSpPr txBox="1"/>
          <p:nvPr/>
        </p:nvSpPr>
        <p:spPr>
          <a:xfrm>
            <a:off x="8093" y="2969845"/>
            <a:ext cx="884867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Fathers:  Don’t provoke your children and discourage them</a:t>
            </a:r>
            <a:endParaRPr lang="en-A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EC34EEE-A22C-BE47-AE3C-9E706141CE87}"/>
              </a:ext>
            </a:extLst>
          </p:cNvPr>
          <p:cNvSpPr txBox="1"/>
          <p:nvPr/>
        </p:nvSpPr>
        <p:spPr>
          <a:xfrm>
            <a:off x="20265" y="3793974"/>
            <a:ext cx="9139505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saying that “slavery” is a good thing.  But if you are a slave, work Hard “as for the Lord”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 is our Lord and Master (of all – not just slaves).  He will give eternal inheritance.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CC12B03-70A6-1947-B83C-3D47A015B7BE}"/>
              </a:ext>
            </a:extLst>
          </p:cNvPr>
          <p:cNvSpPr txBox="1"/>
          <p:nvPr/>
        </p:nvSpPr>
        <p:spPr>
          <a:xfrm>
            <a:off x="1830" y="3508464"/>
            <a:ext cx="884867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Slaves:  Obey earthly masters – even when they are not watching.</a:t>
            </a:r>
            <a:endParaRPr lang="en-A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3C01055-AE2D-FA44-AF33-C7D0357DA39F}"/>
              </a:ext>
            </a:extLst>
          </p:cNvPr>
          <p:cNvSpPr txBox="1"/>
          <p:nvPr/>
        </p:nvSpPr>
        <p:spPr>
          <a:xfrm>
            <a:off x="20265" y="4311617"/>
            <a:ext cx="9139505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serve Christ in the workplace (no matter how lowly we are).  For His Glory.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AA7B5CD-CC5A-384F-A276-36B4F40DDECF}"/>
              </a:ext>
            </a:extLst>
          </p:cNvPr>
          <p:cNvSpPr txBox="1"/>
          <p:nvPr/>
        </p:nvSpPr>
        <p:spPr>
          <a:xfrm>
            <a:off x="14719" y="4547131"/>
            <a:ext cx="9123980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we are unjustly treated, the Lord will judge.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F03E766-BD44-7D47-B42F-B4AB5F0F7D08}"/>
              </a:ext>
            </a:extLst>
          </p:cNvPr>
          <p:cNvSpPr txBox="1"/>
          <p:nvPr/>
        </p:nvSpPr>
        <p:spPr>
          <a:xfrm>
            <a:off x="14719" y="5211010"/>
            <a:ext cx="9123980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in a position of privilege (or authority). Treat others justly &amp; fairly</a:t>
            </a:r>
          </a:p>
        </p:txBody>
      </p:sp>
    </p:spTree>
    <p:extLst>
      <p:ext uri="{BB962C8B-B14F-4D97-AF65-F5344CB8AC3E}">
        <p14:creationId xmlns:p14="http://schemas.microsoft.com/office/powerpoint/2010/main" val="3102855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1115616" y="0"/>
            <a:ext cx="669674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Christ-likeness in the Home:</a:t>
            </a: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Loving and serving the other.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C15782-F39F-8F4A-9481-52C5E9EAC222}"/>
              </a:ext>
            </a:extLst>
          </p:cNvPr>
          <p:cNvSpPr txBox="1"/>
          <p:nvPr/>
        </p:nvSpPr>
        <p:spPr>
          <a:xfrm>
            <a:off x="-8729" y="265212"/>
            <a:ext cx="884867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Wives:  submit to husbands (as is fitting in the Lord)</a:t>
            </a:r>
            <a:endParaRPr lang="en-A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F057E7-484D-E949-AB11-56A9650A5C04}"/>
              </a:ext>
            </a:extLst>
          </p:cNvPr>
          <p:cNvSpPr txBox="1"/>
          <p:nvPr/>
        </p:nvSpPr>
        <p:spPr>
          <a:xfrm>
            <a:off x="1830" y="691553"/>
            <a:ext cx="884867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Husbands:  love your wife in a sacrificial, self-giving way.  Do not be harsh.</a:t>
            </a:r>
            <a:endParaRPr lang="en-A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6A271E-901F-C942-A638-E396C2841C4A}"/>
              </a:ext>
            </a:extLst>
          </p:cNvPr>
          <p:cNvSpPr txBox="1"/>
          <p:nvPr/>
        </p:nvSpPr>
        <p:spPr>
          <a:xfrm>
            <a:off x="-8730" y="1061070"/>
            <a:ext cx="884867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Children:  obey parents – Pleases the Lord</a:t>
            </a:r>
            <a:endParaRPr lang="en-A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0B5900-AAAA-134B-B811-62E0DEB52927}"/>
              </a:ext>
            </a:extLst>
          </p:cNvPr>
          <p:cNvSpPr txBox="1"/>
          <p:nvPr/>
        </p:nvSpPr>
        <p:spPr>
          <a:xfrm>
            <a:off x="-8731" y="1487411"/>
            <a:ext cx="884867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Fathers:  Don’t provoke your children and discourage them</a:t>
            </a:r>
            <a:endParaRPr lang="en-A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CC12B03-70A6-1947-B83C-3D47A015B7BE}"/>
              </a:ext>
            </a:extLst>
          </p:cNvPr>
          <p:cNvSpPr txBox="1"/>
          <p:nvPr/>
        </p:nvSpPr>
        <p:spPr>
          <a:xfrm>
            <a:off x="1830" y="1886838"/>
            <a:ext cx="884867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Slaves:  Obey earthly masters – even when they are not watching.  Christ rewards.</a:t>
            </a:r>
            <a:endParaRPr lang="en-A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52FB917-9AE5-BA4F-ABB2-7F3CBB12956E}"/>
              </a:ext>
            </a:extLst>
          </p:cNvPr>
          <p:cNvSpPr txBox="1"/>
          <p:nvPr/>
        </p:nvSpPr>
        <p:spPr>
          <a:xfrm>
            <a:off x="15022" y="2335785"/>
            <a:ext cx="884867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Masters:  Treat others justly and fairly</a:t>
            </a:r>
            <a:endParaRPr lang="en-A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A3EBFF-3920-7B4E-B7E0-8E6F72903923}"/>
              </a:ext>
            </a:extLst>
          </p:cNvPr>
          <p:cNvSpPr txBox="1"/>
          <p:nvPr/>
        </p:nvSpPr>
        <p:spPr>
          <a:xfrm>
            <a:off x="683568" y="3002888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</a:rPr>
              <a:t>To “take off self and put on Christ”, isn’t an empty phrase.</a:t>
            </a:r>
          </a:p>
          <a:p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0325075-3534-2942-B465-1F4B66FE434E}"/>
              </a:ext>
            </a:extLst>
          </p:cNvPr>
          <p:cNvSpPr txBox="1"/>
          <p:nvPr/>
        </p:nvSpPr>
        <p:spPr>
          <a:xfrm>
            <a:off x="934022" y="3753111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</a:rPr>
              <a:t>A shift of focus: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</a:rPr>
              <a:t>from our worldly circumstances;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</a:rPr>
              <a:t>to our future heavenly inheritance (reward)</a:t>
            </a:r>
          </a:p>
          <a:p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AD50352-7928-8D4F-9DB0-02D049363F00}"/>
              </a:ext>
            </a:extLst>
          </p:cNvPr>
          <p:cNvSpPr/>
          <p:nvPr/>
        </p:nvSpPr>
        <p:spPr>
          <a:xfrm>
            <a:off x="1058849" y="4873724"/>
            <a:ext cx="6586262" cy="63838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11 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Here there is not Greek and Jew, circumcised and uncircumcised, barbarian, Scythian, slave, free;  but Christ is all, and in all.</a:t>
            </a:r>
            <a:r>
              <a:rPr lang="en-AU" sz="1600" dirty="0">
                <a:latin typeface="Comic Sans MS" panose="030F0902030302020204" pitchFamily="66" charset="0"/>
              </a:rPr>
              <a:t> </a:t>
            </a:r>
            <a:endParaRPr lang="en-AU" sz="1600" u="sng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46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6064" y="10324"/>
            <a:ext cx="9144000" cy="384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Wives, submit to your husbands, as is fitting in the Lord.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Husbands, love your wives, and do not be harsh with them.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Children, obey your parents in everything, for this pleases the Lord.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Fathers, do not provoke your children, lest they become discouraged.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22 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Bondservants, obey in everything those who are your earthly masters, not by way of eye-service, as people-pleasers, but with sincerity of heart, fearing the Lord.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036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2444" y="0"/>
            <a:ext cx="9144000" cy="4183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1000"/>
              </a:spcAft>
            </a:pP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23 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Whatever you do, work heartily, as for the Lord and not for men,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24 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knowing that from the Lord you will receive the inheritance as your reward.  You are serving the Lord Christ.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the wrongdoer will be paid back for the wrong he has done, and there is no partiality. </a:t>
            </a:r>
            <a:endParaRPr lang="en-AU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52400">
              <a:lnSpc>
                <a:spcPct val="115000"/>
              </a:lnSpc>
              <a:spcAft>
                <a:spcPts val="1000"/>
              </a:spcAf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AU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Masters, treat your bondservants justly and fairly, knowing that you also have a Master in heaven.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095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251520" y="0"/>
            <a:ext cx="669674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Christ-likeness in the Home:</a:t>
            </a: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Loving and serving the other.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DF34E61-96F7-C547-94A5-C993A8AC581D}"/>
              </a:ext>
            </a:extLst>
          </p:cNvPr>
          <p:cNvSpPr txBox="1"/>
          <p:nvPr/>
        </p:nvSpPr>
        <p:spPr>
          <a:xfrm>
            <a:off x="-8728" y="780695"/>
            <a:ext cx="9139505" cy="1200329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Husbands and wives are not better than each other – just different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world’s way is the most dominate/overbearing/conniving one decides.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God’s way is “In Christ” for the wife to not demand her way, and allow her husband to lead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 in marriage, a metaphor for how we the church submit to Christ.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7382B3A-3E88-B144-8478-192358E3B78E}"/>
              </a:ext>
            </a:extLst>
          </p:cNvPr>
          <p:cNvSpPr/>
          <p:nvPr/>
        </p:nvSpPr>
        <p:spPr>
          <a:xfrm>
            <a:off x="-8728" y="400110"/>
            <a:ext cx="6521143" cy="3855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Wives, submit to your husbands, as is fitting in the Lord.</a:t>
            </a:r>
            <a:r>
              <a:rPr lang="en-AU" dirty="0"/>
              <a:t> </a:t>
            </a:r>
            <a:endParaRPr lang="en-AU" sz="1700" u="sng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13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1115616" y="0"/>
            <a:ext cx="669674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Christ-likeness in the Home:</a:t>
            </a: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Loving and serving the other.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C15782-F39F-8F4A-9481-52C5E9EAC222}"/>
              </a:ext>
            </a:extLst>
          </p:cNvPr>
          <p:cNvSpPr txBox="1"/>
          <p:nvPr/>
        </p:nvSpPr>
        <p:spPr>
          <a:xfrm>
            <a:off x="-8729" y="265212"/>
            <a:ext cx="884867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Wives submit to husbands (as is fitting in the Lord)</a:t>
            </a:r>
            <a:endParaRPr lang="en-A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DF34E61-96F7-C547-94A5-C993A8AC581D}"/>
              </a:ext>
            </a:extLst>
          </p:cNvPr>
          <p:cNvSpPr txBox="1"/>
          <p:nvPr/>
        </p:nvSpPr>
        <p:spPr>
          <a:xfrm>
            <a:off x="-8729" y="561081"/>
            <a:ext cx="9139505" cy="1200329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Husbands and wives are not better than each other – just different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world’s way is the most dominate/overbearing/conniving one decides.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God’s way is “In Christ” for the wife to not demand her way, and allow her husband to lead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 in marriage, a metaphor for how we the church submit to Christ.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7382B3A-3E88-B144-8478-192358E3B78E}"/>
              </a:ext>
            </a:extLst>
          </p:cNvPr>
          <p:cNvSpPr/>
          <p:nvPr/>
        </p:nvSpPr>
        <p:spPr>
          <a:xfrm>
            <a:off x="611560" y="1761410"/>
            <a:ext cx="7128792" cy="3880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Husbands, love your wives, and do not be harsh with them.</a:t>
            </a:r>
            <a:r>
              <a:rPr lang="en-AU" dirty="0"/>
              <a:t>  </a:t>
            </a:r>
            <a:endParaRPr lang="en-AU" sz="1700" u="sng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E2BC68E-E57B-9E4C-92A4-4A143BF7901D}"/>
              </a:ext>
            </a:extLst>
          </p:cNvPr>
          <p:cNvSpPr txBox="1"/>
          <p:nvPr/>
        </p:nvSpPr>
        <p:spPr>
          <a:xfrm>
            <a:off x="4523" y="2111585"/>
            <a:ext cx="9139505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Husbands, love your wife with the sort of love that Christ has for His Church;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Sacrificial, self-giving love.  Putting the other first.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a husband loves his wife in this way, submission is not difficult.</a:t>
            </a:r>
          </a:p>
        </p:txBody>
      </p:sp>
    </p:spTree>
    <p:extLst>
      <p:ext uri="{BB962C8B-B14F-4D97-AF65-F5344CB8AC3E}">
        <p14:creationId xmlns:p14="http://schemas.microsoft.com/office/powerpoint/2010/main" val="2671772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1115616" y="0"/>
            <a:ext cx="669674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Christ-likeness in the Home:</a:t>
            </a: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Loving and serving the other.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C15782-F39F-8F4A-9481-52C5E9EAC222}"/>
              </a:ext>
            </a:extLst>
          </p:cNvPr>
          <p:cNvSpPr txBox="1"/>
          <p:nvPr/>
        </p:nvSpPr>
        <p:spPr>
          <a:xfrm>
            <a:off x="-8729" y="265212"/>
            <a:ext cx="884867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Wives submit to husbands (as is fitting in the Lord)</a:t>
            </a:r>
            <a:endParaRPr lang="en-A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DF34E61-96F7-C547-94A5-C993A8AC581D}"/>
              </a:ext>
            </a:extLst>
          </p:cNvPr>
          <p:cNvSpPr txBox="1"/>
          <p:nvPr/>
        </p:nvSpPr>
        <p:spPr>
          <a:xfrm>
            <a:off x="-8729" y="561081"/>
            <a:ext cx="9139505" cy="1200329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Husbands and wives are not better than each other – just different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world’s way is the most dominate/overbearing/conniving one decides.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God’s way is “In Christ” for the wife to not demand her way, and allow her husband to lead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 in marriage, a metaphor for how we the church submit to Christ.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7382B3A-3E88-B144-8478-192358E3B78E}"/>
              </a:ext>
            </a:extLst>
          </p:cNvPr>
          <p:cNvSpPr/>
          <p:nvPr/>
        </p:nvSpPr>
        <p:spPr>
          <a:xfrm>
            <a:off x="467544" y="2767447"/>
            <a:ext cx="7704856" cy="3880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Children, obey your parents in everything, for this pleases the Lord.</a:t>
            </a:r>
            <a:r>
              <a:rPr lang="en-AU" dirty="0"/>
              <a:t> </a:t>
            </a:r>
            <a:endParaRPr lang="en-AU" sz="1700" u="sng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E2BC68E-E57B-9E4C-92A4-4A143BF7901D}"/>
              </a:ext>
            </a:extLst>
          </p:cNvPr>
          <p:cNvSpPr txBox="1"/>
          <p:nvPr/>
        </p:nvSpPr>
        <p:spPr>
          <a:xfrm>
            <a:off x="4495" y="1921396"/>
            <a:ext cx="9139505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Husbands, love your wife with the sort of love that Christ has for His Church;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Sacrificial, self-giving love.  Putting the other first.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a husband loves his wife in this way, submission is not difficult.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F057E7-484D-E949-AB11-56A9650A5C04}"/>
              </a:ext>
            </a:extLst>
          </p:cNvPr>
          <p:cNvSpPr txBox="1"/>
          <p:nvPr/>
        </p:nvSpPr>
        <p:spPr>
          <a:xfrm>
            <a:off x="0" y="1657169"/>
            <a:ext cx="884867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Husbands love your wife in a sacrificial, self-giving way.  Do not be harsh.</a:t>
            </a:r>
            <a:endParaRPr lang="en-A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A2A871-A032-924B-ADC2-0DC7D9E90A72}"/>
              </a:ext>
            </a:extLst>
          </p:cNvPr>
          <p:cNvSpPr txBox="1"/>
          <p:nvPr/>
        </p:nvSpPr>
        <p:spPr>
          <a:xfrm>
            <a:off x="-2131" y="3127343"/>
            <a:ext cx="9139505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word for ‘minors’ – children under their Parent’s authority.</a:t>
            </a:r>
          </a:p>
        </p:txBody>
      </p:sp>
    </p:spTree>
    <p:extLst>
      <p:ext uri="{BB962C8B-B14F-4D97-AF65-F5344CB8AC3E}">
        <p14:creationId xmlns:p14="http://schemas.microsoft.com/office/powerpoint/2010/main" val="3409657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1115616" y="0"/>
            <a:ext cx="669674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Christ-likeness in the Home:</a:t>
            </a: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Loving and serving the other.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C15782-F39F-8F4A-9481-52C5E9EAC222}"/>
              </a:ext>
            </a:extLst>
          </p:cNvPr>
          <p:cNvSpPr txBox="1"/>
          <p:nvPr/>
        </p:nvSpPr>
        <p:spPr>
          <a:xfrm>
            <a:off x="-8729" y="265212"/>
            <a:ext cx="884867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Wives submit to husbands (as is fitting in the Lord)</a:t>
            </a:r>
            <a:endParaRPr lang="en-A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DF34E61-96F7-C547-94A5-C993A8AC581D}"/>
              </a:ext>
            </a:extLst>
          </p:cNvPr>
          <p:cNvSpPr txBox="1"/>
          <p:nvPr/>
        </p:nvSpPr>
        <p:spPr>
          <a:xfrm>
            <a:off x="-8729" y="561081"/>
            <a:ext cx="9139505" cy="1200329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Husbands and wives are not better than each other – just different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world’s way is the most dominate/overbearing/conniving one decides.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God’s way is “In Christ” for the wife to not demand her way, and allow her husband to lead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 in marriage, a metaphor for how we the church submit to Christ.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7382B3A-3E88-B144-8478-192358E3B78E}"/>
              </a:ext>
            </a:extLst>
          </p:cNvPr>
          <p:cNvSpPr/>
          <p:nvPr/>
        </p:nvSpPr>
        <p:spPr>
          <a:xfrm>
            <a:off x="672591" y="3337266"/>
            <a:ext cx="7776864" cy="3880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Fathers, do not provoke your children, lest they become discouraged.</a:t>
            </a:r>
            <a:r>
              <a:rPr lang="en-AU" dirty="0"/>
              <a:t> </a:t>
            </a:r>
            <a:endParaRPr lang="en-AU" sz="1700" u="sng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E2BC68E-E57B-9E4C-92A4-4A143BF7901D}"/>
              </a:ext>
            </a:extLst>
          </p:cNvPr>
          <p:cNvSpPr txBox="1"/>
          <p:nvPr/>
        </p:nvSpPr>
        <p:spPr>
          <a:xfrm>
            <a:off x="4495" y="1921396"/>
            <a:ext cx="9139505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Husbands, love your wife with the sort of love that Christ has for His Church;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Sacrificial, self-giving love.  Putting the other first.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a husband loves his wife in this way, submission is not difficult.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F057E7-484D-E949-AB11-56A9650A5C04}"/>
              </a:ext>
            </a:extLst>
          </p:cNvPr>
          <p:cNvSpPr txBox="1"/>
          <p:nvPr/>
        </p:nvSpPr>
        <p:spPr>
          <a:xfrm>
            <a:off x="0" y="1657169"/>
            <a:ext cx="884867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Husbands love your wife in a sacrificial, self-giving way.  Do not be harsh.</a:t>
            </a:r>
            <a:endParaRPr lang="en-A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A2A871-A032-924B-ADC2-0DC7D9E90A72}"/>
              </a:ext>
            </a:extLst>
          </p:cNvPr>
          <p:cNvSpPr txBox="1"/>
          <p:nvPr/>
        </p:nvSpPr>
        <p:spPr>
          <a:xfrm>
            <a:off x="6626" y="3008745"/>
            <a:ext cx="9139505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word for ‘minors’ – children under their Parent’s authority.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6A271E-901F-C942-A638-E396C2841C4A}"/>
              </a:ext>
            </a:extLst>
          </p:cNvPr>
          <p:cNvSpPr txBox="1"/>
          <p:nvPr/>
        </p:nvSpPr>
        <p:spPr>
          <a:xfrm>
            <a:off x="6626" y="2743847"/>
            <a:ext cx="884867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Children:  obey parents – Pleases the Lord</a:t>
            </a:r>
            <a:endParaRPr lang="en-A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256B0E-CFC9-8346-8658-CD3630F9E69A}"/>
              </a:ext>
            </a:extLst>
          </p:cNvPr>
          <p:cNvSpPr txBox="1"/>
          <p:nvPr/>
        </p:nvSpPr>
        <p:spPr>
          <a:xfrm>
            <a:off x="12102" y="3705409"/>
            <a:ext cx="9139505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be over-disciplinarian.  Don’t make they feel that they are never good enough.</a:t>
            </a:r>
          </a:p>
        </p:txBody>
      </p:sp>
    </p:spTree>
    <p:extLst>
      <p:ext uri="{BB962C8B-B14F-4D97-AF65-F5344CB8AC3E}">
        <p14:creationId xmlns:p14="http://schemas.microsoft.com/office/powerpoint/2010/main" val="3420570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1115616" y="0"/>
            <a:ext cx="669674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Christ-likeness in the Home:</a:t>
            </a: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Loving and serving the other.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C15782-F39F-8F4A-9481-52C5E9EAC222}"/>
              </a:ext>
            </a:extLst>
          </p:cNvPr>
          <p:cNvSpPr txBox="1"/>
          <p:nvPr/>
        </p:nvSpPr>
        <p:spPr>
          <a:xfrm>
            <a:off x="-8729" y="265212"/>
            <a:ext cx="884867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Wives:  submit to husbands (as is fitting in the Lord)</a:t>
            </a:r>
            <a:endParaRPr lang="en-A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DF34E61-96F7-C547-94A5-C993A8AC581D}"/>
              </a:ext>
            </a:extLst>
          </p:cNvPr>
          <p:cNvSpPr txBox="1"/>
          <p:nvPr/>
        </p:nvSpPr>
        <p:spPr>
          <a:xfrm>
            <a:off x="-8729" y="561081"/>
            <a:ext cx="9139505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world’s way is the most dominate/overbearing/conniving one decides.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God’s way is “In Christ” for the wife to not demand her way, and allow her husband to lead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 in marriage, a metaphor for how we the church submit to Christ.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7382B3A-3E88-B144-8478-192358E3B78E}"/>
              </a:ext>
            </a:extLst>
          </p:cNvPr>
          <p:cNvSpPr/>
          <p:nvPr/>
        </p:nvSpPr>
        <p:spPr>
          <a:xfrm>
            <a:off x="-636" y="3523986"/>
            <a:ext cx="9124149" cy="70660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22 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Bondservants, obey in everything those who are your earthly masters, not by way of eye-service, as people-pleasers, but with sincerity of heart, fearing the Lord.</a:t>
            </a:r>
            <a:r>
              <a:rPr lang="en-AU" dirty="0"/>
              <a:t> </a:t>
            </a:r>
            <a:endParaRPr lang="en-AU" sz="1700" u="sng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E2BC68E-E57B-9E4C-92A4-4A143BF7901D}"/>
              </a:ext>
            </a:extLst>
          </p:cNvPr>
          <p:cNvSpPr txBox="1"/>
          <p:nvPr/>
        </p:nvSpPr>
        <p:spPr>
          <a:xfrm>
            <a:off x="12588" y="1604055"/>
            <a:ext cx="9139505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Husbands, love your wife with the sort of love that Christ has for His Church;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Sacrificial, self-giving love.  Putting the other first.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a husband loves his wife in this way, submission is not difficult.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F057E7-484D-E949-AB11-56A9650A5C04}"/>
              </a:ext>
            </a:extLst>
          </p:cNvPr>
          <p:cNvSpPr txBox="1"/>
          <p:nvPr/>
        </p:nvSpPr>
        <p:spPr>
          <a:xfrm>
            <a:off x="8093" y="1339828"/>
            <a:ext cx="884867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Husbands:  love your wife in a sacrificial, self-giving way.  Do not be harsh.</a:t>
            </a:r>
            <a:endParaRPr lang="en-A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A2A871-A032-924B-ADC2-0DC7D9E90A72}"/>
              </a:ext>
            </a:extLst>
          </p:cNvPr>
          <p:cNvSpPr txBox="1"/>
          <p:nvPr/>
        </p:nvSpPr>
        <p:spPr>
          <a:xfrm>
            <a:off x="14719" y="2691404"/>
            <a:ext cx="9139505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word for ‘minors’ – children under their Parent’s authority.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6A271E-901F-C942-A638-E396C2841C4A}"/>
              </a:ext>
            </a:extLst>
          </p:cNvPr>
          <p:cNvSpPr txBox="1"/>
          <p:nvPr/>
        </p:nvSpPr>
        <p:spPr>
          <a:xfrm>
            <a:off x="14719" y="2426506"/>
            <a:ext cx="884867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Children:  obey parents – Pleases the Lord</a:t>
            </a:r>
            <a:endParaRPr lang="en-A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256B0E-CFC9-8346-8658-CD3630F9E69A}"/>
              </a:ext>
            </a:extLst>
          </p:cNvPr>
          <p:cNvSpPr txBox="1"/>
          <p:nvPr/>
        </p:nvSpPr>
        <p:spPr>
          <a:xfrm>
            <a:off x="115597" y="3224755"/>
            <a:ext cx="9139505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be over-disciplinarian.  Don’t make they feel that they are never good enough.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0B5900-AAAA-134B-B811-62E0DEB52927}"/>
              </a:ext>
            </a:extLst>
          </p:cNvPr>
          <p:cNvSpPr txBox="1"/>
          <p:nvPr/>
        </p:nvSpPr>
        <p:spPr>
          <a:xfrm>
            <a:off x="8093" y="2969845"/>
            <a:ext cx="884867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Fathers:  Don’t provoke your children and discourage them</a:t>
            </a:r>
            <a:endParaRPr lang="en-A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EC34EEE-A22C-BE47-AE3C-9E706141CE87}"/>
              </a:ext>
            </a:extLst>
          </p:cNvPr>
          <p:cNvSpPr txBox="1"/>
          <p:nvPr/>
        </p:nvSpPr>
        <p:spPr>
          <a:xfrm>
            <a:off x="2954" y="4218668"/>
            <a:ext cx="9139505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saying that “slavery” is a good thing.  But if you are a slave, work Hard “as for the Lord”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 is our Lord and Master (of all – not just slaves)</a:t>
            </a:r>
          </a:p>
        </p:txBody>
      </p:sp>
    </p:spTree>
    <p:extLst>
      <p:ext uri="{BB962C8B-B14F-4D97-AF65-F5344CB8AC3E}">
        <p14:creationId xmlns:p14="http://schemas.microsoft.com/office/powerpoint/2010/main" val="3164079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1115616" y="0"/>
            <a:ext cx="669674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Christ-likeness in the Home:</a:t>
            </a: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Loving and serving the other.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C15782-F39F-8F4A-9481-52C5E9EAC222}"/>
              </a:ext>
            </a:extLst>
          </p:cNvPr>
          <p:cNvSpPr txBox="1"/>
          <p:nvPr/>
        </p:nvSpPr>
        <p:spPr>
          <a:xfrm>
            <a:off x="-8729" y="265212"/>
            <a:ext cx="884867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Wives:  submit to husbands (as is fitting in the Lord)</a:t>
            </a:r>
            <a:endParaRPr lang="en-A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DF34E61-96F7-C547-94A5-C993A8AC581D}"/>
              </a:ext>
            </a:extLst>
          </p:cNvPr>
          <p:cNvSpPr txBox="1"/>
          <p:nvPr/>
        </p:nvSpPr>
        <p:spPr>
          <a:xfrm>
            <a:off x="-8729" y="561081"/>
            <a:ext cx="9139505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world’s way is the most dominate/overbearing/conniving one decides.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God’s way is “In Christ” for the wife to not demand her way, and allow her husband to lead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 in marriage, a metaphor for how we the church submit to Christ.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7382B3A-3E88-B144-8478-192358E3B78E}"/>
              </a:ext>
            </a:extLst>
          </p:cNvPr>
          <p:cNvSpPr/>
          <p:nvPr/>
        </p:nvSpPr>
        <p:spPr>
          <a:xfrm>
            <a:off x="251520" y="4375172"/>
            <a:ext cx="8504496" cy="70660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23 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Whatever you do, work heartily, as for the Lord and not for men,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24 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knowing that from the Lord you will receive the inheritance as your reward.</a:t>
            </a:r>
            <a:r>
              <a:rPr lang="en-AU" dirty="0"/>
              <a:t> </a:t>
            </a:r>
            <a:endParaRPr lang="en-AU" sz="1700" u="sng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E2BC68E-E57B-9E4C-92A4-4A143BF7901D}"/>
              </a:ext>
            </a:extLst>
          </p:cNvPr>
          <p:cNvSpPr txBox="1"/>
          <p:nvPr/>
        </p:nvSpPr>
        <p:spPr>
          <a:xfrm>
            <a:off x="12588" y="1604055"/>
            <a:ext cx="9139505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Husbands, love your wife with the sort of love that Christ has for His Church;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Sacrificial, self-giving love.  Putting the other first.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a husband loves his wife in this way, submission is not difficult.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F057E7-484D-E949-AB11-56A9650A5C04}"/>
              </a:ext>
            </a:extLst>
          </p:cNvPr>
          <p:cNvSpPr txBox="1"/>
          <p:nvPr/>
        </p:nvSpPr>
        <p:spPr>
          <a:xfrm>
            <a:off x="8093" y="1339828"/>
            <a:ext cx="884867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Husbands:  love your wife in a sacrificial, self-giving way.  Do not be harsh.</a:t>
            </a:r>
            <a:endParaRPr lang="en-A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A2A871-A032-924B-ADC2-0DC7D9E90A72}"/>
              </a:ext>
            </a:extLst>
          </p:cNvPr>
          <p:cNvSpPr txBox="1"/>
          <p:nvPr/>
        </p:nvSpPr>
        <p:spPr>
          <a:xfrm>
            <a:off x="14719" y="2691404"/>
            <a:ext cx="9139505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word for ‘minors’ – children under their Parent’s authority.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6A271E-901F-C942-A638-E396C2841C4A}"/>
              </a:ext>
            </a:extLst>
          </p:cNvPr>
          <p:cNvSpPr txBox="1"/>
          <p:nvPr/>
        </p:nvSpPr>
        <p:spPr>
          <a:xfrm>
            <a:off x="14719" y="2426506"/>
            <a:ext cx="884867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Children:  obey parents – Pleases the Lord</a:t>
            </a:r>
            <a:endParaRPr lang="en-A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256B0E-CFC9-8346-8658-CD3630F9E69A}"/>
              </a:ext>
            </a:extLst>
          </p:cNvPr>
          <p:cNvSpPr txBox="1"/>
          <p:nvPr/>
        </p:nvSpPr>
        <p:spPr>
          <a:xfrm>
            <a:off x="115597" y="3224755"/>
            <a:ext cx="9139505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be over-disciplinarian.  Don’t make they feel that they are never good enough.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0B5900-AAAA-134B-B811-62E0DEB52927}"/>
              </a:ext>
            </a:extLst>
          </p:cNvPr>
          <p:cNvSpPr txBox="1"/>
          <p:nvPr/>
        </p:nvSpPr>
        <p:spPr>
          <a:xfrm>
            <a:off x="8093" y="2969845"/>
            <a:ext cx="884867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Fathers:  Don’t provoke your children and discourage them</a:t>
            </a:r>
            <a:endParaRPr lang="en-A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EC34EEE-A22C-BE47-AE3C-9E706141CE87}"/>
              </a:ext>
            </a:extLst>
          </p:cNvPr>
          <p:cNvSpPr txBox="1"/>
          <p:nvPr/>
        </p:nvSpPr>
        <p:spPr>
          <a:xfrm>
            <a:off x="20265" y="3793974"/>
            <a:ext cx="9139505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saying that “slavery” is a good thing.  But if you are a slave, work Hard “as for the Lord”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 is our Lord and Master (of all – not just slaves).  He will give eternal inheritance.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CC12B03-70A6-1947-B83C-3D47A015B7BE}"/>
              </a:ext>
            </a:extLst>
          </p:cNvPr>
          <p:cNvSpPr txBox="1"/>
          <p:nvPr/>
        </p:nvSpPr>
        <p:spPr>
          <a:xfrm>
            <a:off x="1830" y="3508464"/>
            <a:ext cx="884867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Slaves:  Obey earthly masters – even when they are not watching.</a:t>
            </a:r>
            <a:endParaRPr lang="en-A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3C01055-AE2D-FA44-AF33-C7D0357DA39F}"/>
              </a:ext>
            </a:extLst>
          </p:cNvPr>
          <p:cNvSpPr txBox="1"/>
          <p:nvPr/>
        </p:nvSpPr>
        <p:spPr>
          <a:xfrm>
            <a:off x="1476" y="5065366"/>
            <a:ext cx="9139505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serve Christ in the workplace (no matter how lowly we are).  For His Glory.</a:t>
            </a:r>
          </a:p>
        </p:txBody>
      </p:sp>
    </p:spTree>
    <p:extLst>
      <p:ext uri="{BB962C8B-B14F-4D97-AF65-F5344CB8AC3E}">
        <p14:creationId xmlns:p14="http://schemas.microsoft.com/office/powerpoint/2010/main" val="169703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142277</TotalTime>
  <Words>2062</Words>
  <Application>Microsoft Macintosh PowerPoint</Application>
  <PresentationFormat>On-screen Show (16:10)</PresentationFormat>
  <Paragraphs>148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2343</cp:revision>
  <cp:lastPrinted>2021-12-16T07:24:23Z</cp:lastPrinted>
  <dcterms:created xsi:type="dcterms:W3CDTF">2016-11-04T06:28:01Z</dcterms:created>
  <dcterms:modified xsi:type="dcterms:W3CDTF">2021-12-16T07:24:40Z</dcterms:modified>
</cp:coreProperties>
</file>